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3" r:id="rId3"/>
    <p:sldId id="427" r:id="rId4"/>
    <p:sldId id="453" r:id="rId5"/>
    <p:sldId id="456" r:id="rId6"/>
    <p:sldId id="457" r:id="rId7"/>
    <p:sldId id="455" r:id="rId8"/>
    <p:sldId id="458" r:id="rId9"/>
    <p:sldId id="459" r:id="rId10"/>
    <p:sldId id="462" r:id="rId11"/>
    <p:sldId id="460" r:id="rId12"/>
    <p:sldId id="461" r:id="rId13"/>
  </p:sldIdLst>
  <p:sldSz cx="9144000" cy="6858000" type="screen4x3"/>
  <p:notesSz cx="6865938" cy="9540875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ange Sommeling" initials="SS" lastIdx="1" clrIdx="0">
    <p:extLst>
      <p:ext uri="{19B8F6BF-5375-455C-9EA6-DF929625EA0E}">
        <p15:presenceInfo xmlns:p15="http://schemas.microsoft.com/office/powerpoint/2012/main" userId="S-1-5-21-988299426-728374078-612134452-129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78701"/>
          </a:xfrm>
          <a:prstGeom prst="rect">
            <a:avLst/>
          </a:prstGeom>
        </p:spPr>
        <p:txBody>
          <a:bodyPr vert="horz" lIns="93733" tIns="46866" rIns="93733" bIns="4686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9109" y="1"/>
            <a:ext cx="2975240" cy="478701"/>
          </a:xfrm>
          <a:prstGeom prst="rect">
            <a:avLst/>
          </a:prstGeom>
        </p:spPr>
        <p:txBody>
          <a:bodyPr vert="horz" lIns="93733" tIns="46866" rIns="93733" bIns="46866" rtlCol="0"/>
          <a:lstStyle>
            <a:lvl1pPr algn="r">
              <a:defRPr sz="1200"/>
            </a:lvl1pPr>
          </a:lstStyle>
          <a:p>
            <a:fld id="{13272FD7-0456-4147-AEE5-B6F903C39937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062177"/>
            <a:ext cx="2975240" cy="478700"/>
          </a:xfrm>
          <a:prstGeom prst="rect">
            <a:avLst/>
          </a:prstGeom>
        </p:spPr>
        <p:txBody>
          <a:bodyPr vert="horz" lIns="93733" tIns="46866" rIns="93733" bIns="4686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9109" y="9062177"/>
            <a:ext cx="2975240" cy="478700"/>
          </a:xfrm>
          <a:prstGeom prst="rect">
            <a:avLst/>
          </a:prstGeom>
        </p:spPr>
        <p:txBody>
          <a:bodyPr vert="horz" lIns="93733" tIns="46866" rIns="93733" bIns="46866" rtlCol="0" anchor="b"/>
          <a:lstStyle>
            <a:lvl1pPr algn="r">
              <a:defRPr sz="1200"/>
            </a:lvl1pPr>
          </a:lstStyle>
          <a:p>
            <a:fld id="{15D46942-FCD7-4061-8058-219CA4D37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853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08E8-FC3C-4F35-A4B1-08CD1BC0021B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2213"/>
            <a:ext cx="429577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7388" y="4591050"/>
            <a:ext cx="5492750" cy="3757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063038"/>
            <a:ext cx="2974975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9375" y="9063038"/>
            <a:ext cx="2974975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91EC9-8E2F-48BC-B50C-4B45C0A0B8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02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Bekijk</a:t>
            </a:r>
            <a:r>
              <a:rPr lang="nl-NL" baseline="0" dirty="0" smtClean="0"/>
              <a:t> filmpje onder de link en bespreek met de klas wat stress is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91EC9-8E2F-48BC-B50C-4B45C0A0B84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06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 deze werkvorm twee of drie keer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91EC9-8E2F-48BC-B50C-4B45C0A0B84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74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Vraag de studenten naar hun ervaringen en</a:t>
            </a:r>
            <a:r>
              <a:rPr lang="nl-NL" baseline="0" dirty="0" smtClean="0"/>
              <a:t> maak de koppeling naar stage wat te doen als dit aan de orde is?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91EC9-8E2F-48BC-B50C-4B45C0A0B84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81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Zijn</a:t>
            </a:r>
            <a:r>
              <a:rPr lang="nl-NL" baseline="0" dirty="0" smtClean="0"/>
              <a:t> er ervaringen?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91EC9-8E2F-48BC-B50C-4B45C0A0B84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13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Bekijk</a:t>
            </a:r>
            <a:r>
              <a:rPr lang="nl-NL" baseline="0" dirty="0" smtClean="0"/>
              <a:t> de film en bespreek klassikaal na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91EC9-8E2F-48BC-B50C-4B45C0A0B84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20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0BD-F02D-4DF7-8610-4A993D44450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52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F160-1221-42F8-971A-15E478E90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13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9C7-DE1E-4BBA-BFE6-781F565BC8ED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13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C1D7-3C6A-4C94-9824-C58A30616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6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08DE-7444-4FFB-B797-1C7492829D0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0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0E80-37A4-43A7-934C-DD486BAC2C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44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2824-CFB4-4B59-8258-864EABF4E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70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F650-EE3B-4E2F-956F-D46577573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23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436-D104-4D03-A584-FD96F4EE5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20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6EE2-6328-4587-9C2C-6FDD37D97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64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3AB0-0C84-4270-8F03-48668392F50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17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49AA59-F8CA-46F8-A8E4-A5044C485AD1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2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4j4RGwh1e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vak" descr="PresentatieTitel" title="PresentatieTitel"/>
          <p:cNvSpPr>
            <a:spLocks noGrp="1" noChangeArrowheads="1"/>
          </p:cNvSpPr>
          <p:nvPr>
            <p:ph type="ctrTitle"/>
          </p:nvPr>
        </p:nvSpPr>
        <p:spPr>
          <a:xfrm>
            <a:off x="2159000" y="3500438"/>
            <a:ext cx="5938838" cy="1054100"/>
          </a:xfrm>
        </p:spPr>
        <p:txBody>
          <a:bodyPr>
            <a:normAutofit fontScale="90000"/>
          </a:bodyPr>
          <a:lstStyle/>
          <a:p>
            <a:r>
              <a:rPr lang="nl-NL" dirty="0"/>
              <a:t>Gedragsproblemen en stoornissen</a:t>
            </a:r>
          </a:p>
        </p:txBody>
      </p:sp>
      <p:sp>
        <p:nvSpPr>
          <p:cNvPr id="2051" name="Datumvak" descr="DOCdatum" title="DOCdatum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nl-NL" sz="2400" dirty="0" smtClean="0"/>
              <a:t>Les </a:t>
            </a:r>
            <a:r>
              <a:rPr lang="nl-NL" sz="2400" dirty="0"/>
              <a:t>4</a:t>
            </a:r>
            <a:endParaRPr lang="nl-NL" sz="2400" dirty="0"/>
          </a:p>
        </p:txBody>
      </p:sp>
      <p:sp>
        <p:nvSpPr>
          <p:cNvPr id="2052" name="Spreker" descr="Spreker" title="Spreker"/>
          <p:cNvSpPr txBox="1">
            <a:spLocks noChangeArrowheads="1"/>
          </p:cNvSpPr>
          <p:nvPr/>
        </p:nvSpPr>
        <p:spPr>
          <a:xfrm>
            <a:off x="2159000" y="5084763"/>
            <a:ext cx="5938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1800">
              <a:latin typeface="Arial" panose="020B0604020202020204" pitchFamily="34" charset="0"/>
            </a:endParaRPr>
          </a:p>
        </p:txBody>
      </p:sp>
      <p:sp>
        <p:nvSpPr>
          <p:cNvPr id="2" name="Tekstvak 1" descr="logovast_payoff" title="logovast_payoff"/>
          <p:cNvSpPr txBox="1"/>
          <p:nvPr/>
        </p:nvSpPr>
        <p:spPr>
          <a:xfrm>
            <a:off x="6436800" y="6228000"/>
            <a:ext cx="2592000" cy="15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Wat doet stress met je?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80791" y="2564904"/>
            <a:ext cx="2804022" cy="28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5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Bezig met eindopdracht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Je hebt een opzet voor de PP of </a:t>
            </a:r>
            <a:r>
              <a:rPr lang="nl-NL" dirty="0" err="1"/>
              <a:t>P</a:t>
            </a:r>
            <a:r>
              <a:rPr lang="nl-NL" dirty="0" err="1" smtClean="0"/>
              <a:t>rezie</a:t>
            </a:r>
            <a:r>
              <a:rPr lang="nl-NL" dirty="0" smtClean="0"/>
              <a:t> (</a:t>
            </a:r>
            <a:r>
              <a:rPr lang="nl-NL" dirty="0" err="1" smtClean="0"/>
              <a:t>oid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Je hebt een stukje film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Je weet welke theorie bronnen je gebruikt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Je hebt de eisen erin grotendeels in verwerkt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98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 les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2298211"/>
            <a:ext cx="2421359" cy="32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0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Lesweek </a:t>
            </a:r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1" y="2348880"/>
            <a:ext cx="7212012" cy="330103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Herhalen besproken </a:t>
            </a:r>
            <a:r>
              <a:rPr lang="nl-NL" sz="2400" dirty="0" smtClean="0"/>
              <a:t>theorie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Verdieping over stress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Bezig met eindopdracht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Afsluiting van de les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1683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Behandelde theorie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Maak </a:t>
            </a:r>
            <a:r>
              <a:rPr lang="nl-NL" sz="2400" dirty="0" smtClean="0"/>
              <a:t>in </a:t>
            </a:r>
            <a:r>
              <a:rPr lang="nl-NL" sz="2400" dirty="0" smtClean="0"/>
              <a:t>drietallen </a:t>
            </a:r>
            <a:r>
              <a:rPr lang="nl-NL" sz="2400" dirty="0" smtClean="0"/>
              <a:t>een woordspin met zoveel mogelijk theorie/ termen die we besproken hebben</a:t>
            </a:r>
          </a:p>
          <a:p>
            <a:r>
              <a:rPr lang="nl-NL" sz="2400" dirty="0" smtClean="0"/>
              <a:t>(</a:t>
            </a:r>
            <a:r>
              <a:rPr lang="nl-NL" sz="2400" dirty="0" smtClean="0"/>
              <a:t>15 </a:t>
            </a:r>
            <a:r>
              <a:rPr lang="nl-NL" sz="2400" dirty="0" smtClean="0"/>
              <a:t>min)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429000"/>
            <a:ext cx="4267858" cy="26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3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Groepjes bereiden (korte) presentatie voor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Elk groepje verteld even kort wat hij zij gemaakt hebben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501008"/>
            <a:ext cx="4356546" cy="27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8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Verdieping: Stress (6.8 uit boek)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1887" y="2286000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9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 stress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Bekijk het lijstje met oorzaken in je boek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Maak voor jezelf een top 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Zoek een klasgenoot die je niet zo goed kent en vertel waar jij gestrest van wordt en waarom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Daarna rollen wisselen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046995"/>
            <a:ext cx="3043039" cy="22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2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Werkstress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Problemen met collega’s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Problemen met leidinggevende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Hoge werkdruk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Onder kunnen presteren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 smtClean="0"/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436" y="2708920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Burn-out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Mensen met een burn-out zijn ernstig vermoeid en </a:t>
            </a:r>
            <a:r>
              <a:rPr lang="nl-NL" dirty="0" err="1" smtClean="0"/>
              <a:t>psyscisch</a:t>
            </a:r>
            <a:r>
              <a:rPr lang="nl-NL" dirty="0" smtClean="0"/>
              <a:t> uitgeput, hebben een negatieve kijk op hun eigen kunnen en zijn mentaal afstandelijk.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Komt vaak voor bij beroepen waar veel contact is met mensen; docenten, artsen, verpleegkundigen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Oorzaken: hoge werkdruk, slechte werksfeer, lage beloning, weinig invloed op vrije tijd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498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Meest voorkomende Behandelvormen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 Gesprekstherapie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Rollenspel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Training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6382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4.05.28"/>
  <p:tag name="AS_TITLE" val="Aspose.Slides for .NET 4.0"/>
  <p:tag name="AS_VERSION" val="14.4.0.0"/>
  <p:tag name="HERGEBRUIK_156" val="[empty_val]"/>
  <p:tag name="HERGEBRUIK_158" val="##59"/>
  <p:tag name="HERGEBRUIK_77" val="8-8-2016 0:00:00"/>
  <p:tag name="HERGEBRUIK_87" val="42"/>
  <p:tag name="HERGEBRUIK_LOGOID" val="1"/>
  <p:tag name="HERGEBRUIK_MODELID" val="31"/>
  <p:tag name="HERGEBRUIK_RELOADMODE" val="0"/>
  <p:tag name="HERGEBRUIK_TAALID" val="1"/>
  <p:tag name="HERGEBRUIKVW_13" val="Verlengde Visserstraat 20, Groningen"/>
  <p:tag name="HERGEBRUIKVW_15" val="Postbus 1225, 9701 BE Groningen"/>
  <p:tag name="HERGEBRUIKVW_16" val="T (050) 368 83 00 "/>
  <p:tag name="HERGEBRUIKVW_17" val="T (050) 368 83 00 , F "/>
  <p:tag name="HERGEBRUIKVW_18" val="NL91 RABO 0385 1922 07, KvK 41013432"/>
  <p:tag name="HERGEBRUIKVW_19" val="Noorderpoort Gezondheidszorg &amp; Welzijn "/>
  <p:tag name="HERGEBRUIKVW_20" val="Noorderpoort&#10;Noorderpoort Gezondheidszorg &amp; Welzijn &#10;Postbus 1225&#10;9701 BE Groningen&#10;Verlengde Visserstraat 20&#10;Groningen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7192</TotalTime>
  <Words>255</Words>
  <Application>Microsoft Office PowerPoint</Application>
  <PresentationFormat>Diavoorstelling (4:3)</PresentationFormat>
  <Paragraphs>55</Paragraphs>
  <Slides>12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</vt:lpstr>
      <vt:lpstr>Wingdings 3</vt:lpstr>
      <vt:lpstr>Integraal</vt:lpstr>
      <vt:lpstr>Gedragsproblemen en stoornissen</vt:lpstr>
      <vt:lpstr>Lesweek 5</vt:lpstr>
      <vt:lpstr>Behandelde theorie  </vt:lpstr>
      <vt:lpstr> Groepjes bereiden (korte) presentatie voor</vt:lpstr>
      <vt:lpstr>Verdieping: Stress (6.8 uit boek)</vt:lpstr>
      <vt:lpstr>Oorzaken stress</vt:lpstr>
      <vt:lpstr>Werkstress</vt:lpstr>
      <vt:lpstr>Burn-out</vt:lpstr>
      <vt:lpstr>Meest voorkomende Behandelvormen</vt:lpstr>
      <vt:lpstr>Wat doet stress met je?</vt:lpstr>
      <vt:lpstr>Bezig met eindopdracht</vt:lpstr>
      <vt:lpstr>Afsluiting les</vt:lpstr>
    </vt:vector>
  </TitlesOfParts>
  <Company>I'tension B.V.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Stappenbelt;sa.sommeling@noorderpoort.nl</dc:creator>
  <cp:lastModifiedBy>Lydia van Hes</cp:lastModifiedBy>
  <cp:revision>440</cp:revision>
  <cp:lastPrinted>2017-01-05T11:09:44Z</cp:lastPrinted>
  <dcterms:created xsi:type="dcterms:W3CDTF">2009-12-16T15:11:37Z</dcterms:created>
  <dcterms:modified xsi:type="dcterms:W3CDTF">2018-11-19T20:00:46Z</dcterms:modified>
</cp:coreProperties>
</file>